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90fa8bf4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90fa8bf4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8d1d570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8d1d570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8d1d570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8d1d570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90fa8bf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90fa8bf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8d1d5702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8d1d570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8d1d5702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8d1d5702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8d1d5702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8d1d5702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90fa8bf4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90fa8bf4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90fa8bf4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90fa8bf4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.me/tracker_expenses_b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Трекер расходов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Матвей Гаврилов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825" y="845600"/>
            <a:ext cx="2013174" cy="357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550" y="845643"/>
            <a:ext cx="2013174" cy="3578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 проекта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Мой проект решает проблему сложного учёта расходов. Вам не нужно вносить каждый чек, товар вручную, достаточно отправить qr код от чека.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 банковских приложениях </a:t>
            </a:r>
            <a:r>
              <a:rPr lang="ru"/>
              <a:t>присутствует</a:t>
            </a:r>
            <a:r>
              <a:rPr lang="ru"/>
              <a:t> история расходов, но там нельзя занести вручную расход или покупку с карты другого банка.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Я думаю, что формат телеграм бота будет самым удобным, ведь его можно удобно открыть как с телефона, так и с компьютера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/start - команда записывает данные о пользователе в бд и показывает подсказку по командам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/help - подсказка по командам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/report - получение информации по расходам за период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/add_expense добавить расход вручную	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Используемые технологии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250" y="1434513"/>
            <a:ext cx="550545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файлов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-6169" l="0" r="0" t="6170"/>
          <a:stretch/>
        </p:blipFill>
        <p:spPr>
          <a:xfrm>
            <a:off x="1287200" y="1990713"/>
            <a:ext cx="31432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350" y="1120288"/>
            <a:ext cx="32385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363" y="3480800"/>
            <a:ext cx="30956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7575" y="2571738"/>
            <a:ext cx="31051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БД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000" y="1990725"/>
            <a:ext cx="41814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261825" y="27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499" y="0"/>
            <a:ext cx="33265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01913"/>
            <a:ext cx="5817499" cy="199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840" y="1017725"/>
            <a:ext cx="3605660" cy="20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Уж</a:t>
            </a:r>
            <a:r>
              <a:rPr lang="ru" sz="1500"/>
              <a:t>е готово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Распознавание и обработка чеков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Графическое отображение расходов по категориям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Персональные категории, чеки, расходы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81" name="Google Shape;181;p20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Будет </a:t>
            </a:r>
            <a:r>
              <a:rPr lang="ru" sz="1500"/>
              <a:t>реализовано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Удаление чеков/расходов через интерфейс бота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Анализ расходов пользователей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Починить ручной ввод расходов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u="sng">
                <a:solidFill>
                  <a:schemeClr val="hlink"/>
                </a:solidFill>
                <a:hlinkClick r:id="rId3"/>
              </a:rPr>
              <a:t>БОТ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